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52AEE7-C152-BB44-E84D-DF91D418D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4E61CE-B88F-4FA5-3EA8-5F1BE04D6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13D876-2C66-050F-85EE-35AA8C4CF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AF50-1164-4F33-A313-64949640CB7F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1C7E20-DD89-8199-1948-E5B5406A7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16C9EC-B94C-8019-42E4-E07BA285B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82F53-F8CE-4AE5-8E93-FB19321AE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72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DE87CD-2D1A-A120-063C-A68D84820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9AE42F-D9BF-172D-FE81-D728E7EB3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9E9824-98A4-006F-C1AB-26BDD1D1A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AF50-1164-4F33-A313-64949640CB7F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2D92A2-3930-E0EB-D4C9-26AB9FE44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0A413D-A60C-5B3D-636D-E874166AE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82F53-F8CE-4AE5-8E93-FB19321AE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670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68FC0B-5A49-17DB-4EC9-321C08C0B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37C960-0C8E-8CD1-9F84-7AC49C0F7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39D74D-EBF0-2048-9619-AD71E6B8F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AF50-1164-4F33-A313-64949640CB7F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5F3DD0-0A5C-552F-4593-12B3649D6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9EFBC3-2F58-3716-2E12-97A9B208A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82F53-F8CE-4AE5-8E93-FB19321AE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74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0D522-7DB0-5092-E809-81ECF8252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975624-B4BC-084D-DF7B-584E8A62E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B0422FF-E692-10CE-0B94-1698047CA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2E6281-FF3A-7519-E135-D36F3A0D5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AF50-1164-4F33-A313-64949640CB7F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AD3099-1C58-5725-A63C-034B37643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14CCE1-2B22-D721-2CC7-B2BC242B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82F53-F8CE-4AE5-8E93-FB19321AE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868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8FCAD8-A6BE-F587-3949-2FF520230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EC9D77-70F4-1B39-01D2-8E4F2E06B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A126BA-6288-58BC-ABE5-743FFBC71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0F7322C-105F-22A7-0A7F-A7094C373F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6E7EE1F-59C5-CDA4-4A8F-48B7D03A1E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092E12E-2D73-A3FC-AC89-7EB88C4A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AF50-1164-4F33-A313-64949640CB7F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CD88D99-F10A-159B-EF66-B9E0726E9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EF7C6C9-A8DC-7F45-8B2A-54F7278C0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82F53-F8CE-4AE5-8E93-FB19321AE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440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1BF8C-9C62-1CE0-D47B-A10B3579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71EBE80-F342-7DA9-9DD0-CA3BE69F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AF50-1164-4F33-A313-64949640CB7F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878347-86B7-7FC4-A0D8-7651F1E1E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60536EF-F195-E27F-0C83-BB9701994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82F53-F8CE-4AE5-8E93-FB19321AE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098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EF7755-B28D-3BFA-7B4C-D27DB724D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AF50-1164-4F33-A313-64949640CB7F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44FAE91-4B03-DEAB-FE94-B27235E8D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51F043-05B7-129C-C237-07B6B89B0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82F53-F8CE-4AE5-8E93-FB19321AE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662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F82CCE-8C93-5A51-EF1D-D1C1E671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4518D5-257F-1933-9C18-B92FDE9F1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6DB6F6-5FBA-714D-8CD7-D9F8F97B1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CE4200-5F96-EC81-93AA-A687260B5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AF50-1164-4F33-A313-64949640CB7F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A64DD6-65E6-DB8B-DF95-903ED2755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62EE64-4E0D-4BBB-7659-0FEDE2E51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82F53-F8CE-4AE5-8E93-FB19321AE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86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6D5860-FC28-8FCC-6B94-AC42F09F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A08F1C6-DB52-7F71-C4C0-1B7F12EB2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343FACF-5700-84E9-9DF6-FC8F178174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6B3EF2-AE6C-6561-E4C9-795A25126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AF50-1164-4F33-A313-64949640CB7F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B85240-C7BB-F250-E94F-C0126CAB5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1EAF67-BDEC-A37A-6F03-A02DE10E1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82F53-F8CE-4AE5-8E93-FB19321AE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430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E52F07-05C9-5573-9701-D2612178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8849F6-2C79-D9F4-E423-3E8F02357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042443-FECD-62BA-A2E0-1BDB2606D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AF50-1164-4F33-A313-64949640CB7F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DEDBA4-0A60-4B55-B68B-DF3E1A351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A5DB28-9A84-E0DB-2BDF-8CBA8C91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82F53-F8CE-4AE5-8E93-FB19321AE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743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A8986E4-B8B0-4F86-3465-E977A8A519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9A57C48-1280-912F-E554-00DA3C1201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2C4FD3-CA35-14CF-4D5B-0AE785B55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AF50-1164-4F33-A313-64949640CB7F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376D10-83FA-C533-6FBA-F6EAA5942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8E9799-9301-5C5D-083D-9F08F2789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82F53-F8CE-4AE5-8E93-FB19321AE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750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D37BF5-1A6D-E9CB-2597-0A1677B13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AC0C49-F0C9-8356-055E-904401038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D7DABE-C07A-F652-FF8E-6963A84E9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5AF50-1164-4F33-A313-64949640CB7F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B5A90F-721A-DD3F-314A-1E633564B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394A69-272B-D383-43B0-A5F3E9F531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82F53-F8CE-4AE5-8E93-FB19321AE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407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3E648A-843D-61D9-017E-8429E412C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981" y="2459551"/>
            <a:ext cx="11282516" cy="96944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Тема занятия учебной практики: </a:t>
            </a:r>
            <a:br>
              <a:rPr lang="ru-RU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Ремонт и техническое обслуживание рулевого управления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99BAA0-3D02-1F85-6964-A1AFC2E27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7471" y="4855651"/>
            <a:ext cx="6899787" cy="1146943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Подготовил: Шибанов Андрей Геннадьевич, </a:t>
            </a:r>
          </a:p>
          <a:p>
            <a:pPr algn="l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преподаватель СГКК им. А. К. Савина, г. Сатка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960BCF-8469-F63D-2F18-B81895F97633}"/>
              </a:ext>
            </a:extLst>
          </p:cNvPr>
          <p:cNvSpPr txBox="1"/>
          <p:nvPr/>
        </p:nvSpPr>
        <p:spPr>
          <a:xfrm>
            <a:off x="221225" y="170906"/>
            <a:ext cx="117987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Специальность 23.02.07 Техническое обслуживание и ремонт двигателей, систем и агрегатов автомобилей</a:t>
            </a:r>
          </a:p>
          <a:p>
            <a:pPr algn="ctr"/>
            <a:r>
              <a:rPr lang="ru-RU" sz="2400" kern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ПМ 01. </a:t>
            </a:r>
            <a:r>
              <a:rPr lang="ru-RU" sz="24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Техническое обслуживание и ремонт автотранспортных средств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557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BE7947-A8A3-2B0F-2CC2-B6D085205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8880" y="250722"/>
            <a:ext cx="2925095" cy="1120876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ru-RU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ЦЕЛИ ЗАНЯТИЯ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BD330CC-B60B-EA0B-4D05-DEB97CE962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31161" y="0"/>
            <a:ext cx="3760839" cy="226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C69DA6-55E4-CC17-BE7D-EFFA70F25FCF}"/>
              </a:ext>
            </a:extLst>
          </p:cNvPr>
          <p:cNvSpPr txBox="1"/>
          <p:nvPr/>
        </p:nvSpPr>
        <p:spPr>
          <a:xfrm>
            <a:off x="365024" y="1579614"/>
            <a:ext cx="1087324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ОБУЧАЮЩИЕ: </a:t>
            </a:r>
          </a:p>
          <a:p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закрепление ранее полученных знаний на теоретическом обучении;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приобретение первичного опыта по ремонту и техническому обслуживанию рулевого управления отечественного автомобиля Лада Гранта;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соблюдение технологии разборки/сборки рулевого управления;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соблюдение требований охраны труда.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35350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5ED12C-3596-77BB-F7C4-46A39FEAF8AB}"/>
              </a:ext>
            </a:extLst>
          </p:cNvPr>
          <p:cNvSpPr txBox="1"/>
          <p:nvPr/>
        </p:nvSpPr>
        <p:spPr>
          <a:xfrm>
            <a:off x="821608" y="1015461"/>
            <a:ext cx="1137039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РАЗВИВАЮЩИЕ: </a:t>
            </a:r>
            <a:br>
              <a:rPr lang="ru-RU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р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азвитие самостоятельности, наблюдательности, трудолюбия;</a:t>
            </a:r>
            <a:br>
              <a:rPr lang="ru-RU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развитие умений анализировать и обобщать полученную информацию;</a:t>
            </a:r>
            <a:br>
              <a:rPr lang="ru-RU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развитие умений работать в бригаде, а также развитие умения слаженно работать для членов команды, работающих с различным ритмом.</a:t>
            </a:r>
          </a:p>
          <a:p>
            <a:endParaRPr lang="ru-RU" sz="24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ВОСПИТАТЕЛЬНЫЕ: </a:t>
            </a:r>
          </a:p>
          <a:p>
            <a:r>
              <a:rPr lang="ru-RU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воспитание ответственного отношения к трудовой деятельности;</a:t>
            </a:r>
          </a:p>
          <a:p>
            <a:r>
              <a:rPr lang="ru-RU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воспитание бережного отношения к инструменту, оборудованию;</a:t>
            </a:r>
          </a:p>
          <a:p>
            <a:r>
              <a:rPr lang="ru-RU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воспитание аккуратности и внимательности в работе;</a:t>
            </a:r>
          </a:p>
          <a:p>
            <a:r>
              <a:rPr lang="ru-RU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воспитание основ трудовой чести и деловой репутации;</a:t>
            </a:r>
          </a:p>
          <a:p>
            <a:r>
              <a:rPr lang="ru-RU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пропагандирование взаимного уважения представителями различных наций.</a:t>
            </a:r>
          </a:p>
          <a:p>
            <a:br>
              <a:rPr lang="ru-RU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ru-RU" sz="2400" dirty="0"/>
          </a:p>
        </p:txBody>
      </p:sp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B67A3F07-A20C-B984-3E92-B4F64FFD46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56606" y="0"/>
            <a:ext cx="1735394" cy="10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210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684F31-D55F-CDD4-FB6C-6B3BBC26D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5861" y="244167"/>
            <a:ext cx="3940277" cy="873740"/>
          </a:xfrm>
        </p:spPr>
        <p:txBody>
          <a:bodyPr>
            <a:normAutofit/>
          </a:bodyPr>
          <a:lstStyle/>
          <a:p>
            <a:r>
              <a:rPr lang="ru-RU" sz="2400" kern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СРЕДСТВА ОБУЧЕНИЯ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D6BF8D-C624-745D-D453-DAC950968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245" y="1253331"/>
            <a:ext cx="10515600" cy="22862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Иллюстрационно – наглядный материал</a:t>
            </a:r>
          </a:p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Раздаточный материал</a:t>
            </a:r>
          </a:p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Инструменты и оборудование</a:t>
            </a:r>
          </a:p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Видео материалы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709010A9-0379-6779-0E7B-0956B805CF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56606" y="0"/>
            <a:ext cx="1735394" cy="10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D28AC7B-532D-7D2A-D86C-5EA620C50A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0025" y="3457001"/>
            <a:ext cx="6209072" cy="332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86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08149A3-3FA9-0782-2555-196E7F9C77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8198019"/>
              </p:ext>
            </p:extLst>
          </p:nvPr>
        </p:nvGraphicFramePr>
        <p:xfrm>
          <a:off x="188042" y="1042950"/>
          <a:ext cx="1087202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54513">
                  <a:extLst>
                    <a:ext uri="{9D8B030D-6E8A-4147-A177-3AD203B41FA5}">
                      <a16:colId xmlns:a16="http://schemas.microsoft.com/office/drawing/2014/main" val="2254988072"/>
                    </a:ext>
                  </a:extLst>
                </a:gridCol>
                <a:gridCol w="2417507">
                  <a:extLst>
                    <a:ext uri="{9D8B030D-6E8A-4147-A177-3AD203B41FA5}">
                      <a16:colId xmlns:a16="http://schemas.microsoft.com/office/drawing/2014/main" val="2281056037"/>
                    </a:ext>
                  </a:extLst>
                </a:gridCol>
              </a:tblGrid>
              <a:tr h="36435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ЭЛЕМЕНТЫ СТРУКТУРЫ ЗАНЯТИЯ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211896"/>
                  </a:ext>
                </a:extLst>
              </a:tr>
              <a:tr h="364355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Организационный момент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мин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712519"/>
                  </a:ext>
                </a:extLst>
              </a:tr>
              <a:tr h="364355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Целевая установка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мин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87130"/>
                  </a:ext>
                </a:extLst>
              </a:tr>
              <a:tr h="628887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Актуализация опорных знаний, умений, опыта обучающихся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мин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815352"/>
                  </a:ext>
                </a:extLst>
              </a:tr>
              <a:tr h="628887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ориентировочной основы действий обучающихся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мин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603976"/>
                  </a:ext>
                </a:extLst>
              </a:tr>
              <a:tr h="364355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новых способов действия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час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679155"/>
                  </a:ext>
                </a:extLst>
              </a:tr>
              <a:tr h="364355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Применение освоенных способов действия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часа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992048"/>
                  </a:ext>
                </a:extLst>
              </a:tr>
              <a:tr h="364355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Выдача домашнего задания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мин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710543"/>
                  </a:ext>
                </a:extLst>
              </a:tr>
              <a:tr h="364355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Подведение итогов занятия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мин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585218"/>
                  </a:ext>
                </a:extLst>
              </a:tr>
            </a:tbl>
          </a:graphicData>
        </a:graphic>
      </p:graphicFrame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BDCCED06-5CB4-F9A7-A8D1-EB905FEB81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56606" y="0"/>
            <a:ext cx="1735394" cy="10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756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C848BA6-B83A-A619-F224-16DBAE94D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987" y="219638"/>
            <a:ext cx="10515600" cy="600576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Производить целевые обходы рабочих мест с целью осуществления контроля за:</a:t>
            </a:r>
          </a:p>
          <a:p>
            <a:pPr marL="0" indent="0">
              <a:buNone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- организацией рабочего места;</a:t>
            </a:r>
          </a:p>
          <a:p>
            <a:pPr marL="0" indent="0">
              <a:buNone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- выполнением правил по охране труда;</a:t>
            </a:r>
          </a:p>
          <a:p>
            <a:pPr marL="0" indent="0">
              <a:buNone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- соблюдением правильного и последовательного выполнения технологических приемов и операций,</a:t>
            </a:r>
          </a:p>
          <a:p>
            <a:pPr marL="0" indent="0">
              <a:buNone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- бережным отношением к инструменту и оборудованию;</a:t>
            </a:r>
          </a:p>
          <a:p>
            <a:pPr marL="0" indent="0">
              <a:buNone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- уважением чести и достоинства всех участников трудовых отношений;</a:t>
            </a:r>
          </a:p>
          <a:p>
            <a:pPr>
              <a:buFontTx/>
              <a:buChar char="-"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толерантным отношением к лицам разных национальностей в бригадах.</a:t>
            </a:r>
          </a:p>
          <a:p>
            <a:pPr marL="0" indent="0">
              <a:buNone/>
            </a:pP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А также производить оказание консультативной помощи мастера в устранении недостатков в работе при выполнении технологических приемов, нарушений технологических операций, ошибок в соблюдении </a:t>
            </a:r>
            <a:r>
              <a:rPr lang="ru-RU" sz="4400">
                <a:latin typeface="Arial" panose="020B0604020202020204" pitchFamily="34" charset="0"/>
                <a:cs typeface="Arial" panose="020B0604020202020204" pitchFamily="34" charset="0"/>
              </a:rPr>
              <a:t>технологического процесса.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0D0C0961-8A3F-B839-177F-87E55CB633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56606" y="0"/>
            <a:ext cx="1735394" cy="10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729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60157E7-3172-C83E-6300-CCA3D9C75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1116" y="2970212"/>
            <a:ext cx="6742471" cy="917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4743606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346</Words>
  <Application>Microsoft Office PowerPoint</Application>
  <PresentationFormat>Широкоэкранный</PresentationFormat>
  <Paragraphs>50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Тема занятия учебной практики:  Ремонт и техническое обслуживание рулевого управления</vt:lpstr>
      <vt:lpstr>ЦЕЛИ ЗАНЯТИЯ</vt:lpstr>
      <vt:lpstr>Презентация PowerPoint</vt:lpstr>
      <vt:lpstr>СРЕДСТВА ОБУЧЕНИЯ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занятия учебной практики:  Ремонт и техническое обслуживание рулевого управления</dc:title>
  <dc:creator>Ольга Шибанова</dc:creator>
  <cp:lastModifiedBy>SRS</cp:lastModifiedBy>
  <cp:revision>4</cp:revision>
  <dcterms:created xsi:type="dcterms:W3CDTF">2024-12-01T18:37:49Z</dcterms:created>
  <dcterms:modified xsi:type="dcterms:W3CDTF">2024-12-02T05:09:49Z</dcterms:modified>
</cp:coreProperties>
</file>